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5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7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2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7461-C8EF-4816-BBF4-F2002D1AC742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C376-FE87-4A50-8EC0-E4654D0B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7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346" y="295853"/>
            <a:ext cx="2819400" cy="142211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Lecture 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7" y="2244836"/>
            <a:ext cx="4801349" cy="8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969818"/>
            <a:ext cx="11956474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9" y="498764"/>
            <a:ext cx="11459281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0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6" y="1122218"/>
            <a:ext cx="11930707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6" y="540327"/>
            <a:ext cx="11531808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1" y="581891"/>
            <a:ext cx="11423017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1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290945"/>
            <a:ext cx="11956473" cy="63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6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346365"/>
            <a:ext cx="10072254" cy="62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3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Lecture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user</dc:creator>
  <cp:lastModifiedBy>user</cp:lastModifiedBy>
  <cp:revision>1</cp:revision>
  <dcterms:created xsi:type="dcterms:W3CDTF">2018-12-30T18:27:57Z</dcterms:created>
  <dcterms:modified xsi:type="dcterms:W3CDTF">2018-12-30T18:35:53Z</dcterms:modified>
</cp:coreProperties>
</file>